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A143D-581D-4E96-AA92-7664FC3975A9}" type="datetimeFigureOut">
              <a:rPr lang="en-US"/>
              <a:pPr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382DE-6F69-4C23-A0D2-A51E7AC76B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75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82DE-6F69-4C23-A0D2-A51E7AC76B20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78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82DE-6F69-4C23-A0D2-A51E7AC76B2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477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82DE-6F69-4C23-A0D2-A51E7AC76B20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2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82DE-6F69-4C23-A0D2-A51E7AC76B20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54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82DE-6F69-4C23-A0D2-A51E7AC76B2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76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/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917;&#922;&#928;&#913;&#921;&#916;&#917;&#933;&#931;&#919;\&#916;&#919;&#924;&#921;&#927;&#933;&#929;&#915;&#921;&#922;&#917;&#931;%20&#917;&#929;&#915;&#913;&#931;&#921;&#917;&#931;\&#917;&#921;&#922;&#927;&#925;.&#917;&#922;&#932;&#917;&#923;&#917;&#931;&#919;%20&#913;&#923;&#915;&#927;&#929;&#921;&#920;&#924;&#927;&#933;\algorithm.webm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Δημιουργικ</a:t>
            </a:r>
            <a:r>
              <a:rPr lang="el-GR" dirty="0" smtClean="0"/>
              <a:t>ή</a:t>
            </a:r>
            <a:r>
              <a:rPr lang="en-US" dirty="0" smtClean="0"/>
              <a:t> </a:t>
            </a:r>
            <a:r>
              <a:rPr lang="en-US" dirty="0" err="1" smtClean="0"/>
              <a:t>εργασ</a:t>
            </a:r>
            <a:r>
              <a:rPr lang="el-GR" dirty="0" smtClean="0"/>
              <a:t>ί</a:t>
            </a:r>
            <a:r>
              <a:rPr lang="en-US" dirty="0" smtClean="0"/>
              <a:t>α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ΕΙΚΟΝΙΚΗ ΕΚΤΕΛΕΣΗ ΜΕ ΕΝΤΟΛΗ ΕΠΑΝΑΛΗΨΗΣ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556" y="5276850"/>
            <a:ext cx="10572000" cy="434974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FFFF"/>
                </a:solidFill>
                <a:latin typeface="Century Gothic"/>
              </a:rPr>
              <a:t>ΠΕΡΙΛΗΨΗ: </a:t>
            </a:r>
            <a:r>
              <a:rPr lang="en-US" sz="2800" dirty="0" smtClean="0">
                <a:solidFill>
                  <a:srgbClr val="FFFFFF"/>
                </a:solidFill>
                <a:latin typeface="Century Gothic"/>
              </a:rPr>
              <a:t>ΕΠΙΛΥΣΗ </a:t>
            </a:r>
            <a:r>
              <a:rPr lang="en-US" sz="2800" dirty="0">
                <a:solidFill>
                  <a:srgbClr val="FFFFFF"/>
                </a:solidFill>
                <a:latin typeface="Century Gothic"/>
              </a:rPr>
              <a:t>ΠΡΟΒΛΗΜΑΤΟΣ ΜΕ ΑΛΓΟΡΙΘΜΟ</a:t>
            </a:r>
            <a:endParaRPr lang="en-US" sz="2400" dirty="0">
              <a:solidFill>
                <a:srgbClr val="FFFFFF"/>
              </a:solidFill>
              <a:latin typeface="Century Gothic"/>
            </a:endParaRPr>
          </a:p>
          <a:p>
            <a:r>
              <a:rPr lang="en-US" sz="2800" dirty="0">
                <a:latin typeface="Century Gothic"/>
              </a:rPr>
              <a:t>ΚΕΦΑΛΑΙΟ </a:t>
            </a:r>
            <a:r>
              <a:rPr lang="el-GR" sz="2800" dirty="0" smtClean="0">
                <a:latin typeface="Century Gothic"/>
              </a:rPr>
              <a:t>2</a:t>
            </a:r>
            <a:r>
              <a:rPr lang="en-US" sz="2800" dirty="0" smtClean="0">
                <a:latin typeface="Century Gothic"/>
              </a:rPr>
              <a:t>.</a:t>
            </a:r>
            <a:r>
              <a:rPr lang="el-GR" sz="2800" dirty="0" smtClean="0">
                <a:latin typeface="Century Gothic"/>
              </a:rPr>
              <a:t>2.7.4</a:t>
            </a:r>
            <a:r>
              <a:rPr lang="en-US" sz="2800" dirty="0">
                <a:latin typeface="Century Gothic"/>
              </a:rPr>
              <a:t> ΤΟΥ ΣΧΟΛΙΚΟΥ </a:t>
            </a:r>
            <a:r>
              <a:rPr lang="en-US" sz="2800" dirty="0" smtClean="0">
                <a:latin typeface="Century Gothic"/>
              </a:rPr>
              <a:t>ΒΙΒΛΙΟΥ</a:t>
            </a:r>
            <a:r>
              <a:rPr lang="el-GR" sz="2800" dirty="0" smtClean="0">
                <a:latin typeface="Century Gothic"/>
              </a:rPr>
              <a:t> ΑΕΗΥ</a:t>
            </a:r>
            <a:r>
              <a:rPr lang="en-US" sz="2800" dirty="0" smtClean="0">
                <a:latin typeface="Century Gothic"/>
              </a:rPr>
              <a:t> </a:t>
            </a:r>
            <a:r>
              <a:rPr lang="en-US" sz="2800" dirty="0">
                <a:latin typeface="Century Gothic"/>
              </a:rPr>
              <a:t>Β' ΛΥΚΕΙΟΥ</a:t>
            </a:r>
            <a:endParaRPr lang="en-US" sz="24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002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Διατύπωση ερευνητικού ερωτήματος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ΤΟ </a:t>
            </a:r>
            <a:r>
              <a:rPr lang="en-US" dirty="0"/>
              <a:t>ΠΡΟΒΛΗΜΑ  </a:t>
            </a:r>
            <a:r>
              <a:rPr lang="en-US" sz="2000" dirty="0"/>
              <a:t>ΘΕΜΑ Δ ΤΡΑΠΕΖΑ ΘΕΜΑΤΩΝ (</a:t>
            </a:r>
            <a:r>
              <a:rPr lang="en-US" sz="2000" b="0" dirty="0">
                <a:solidFill>
                  <a:schemeClr val="tx1"/>
                </a:solidFill>
              </a:rPr>
              <a:t>GI_V_EIY_0_20622) </a:t>
            </a:r>
          </a:p>
        </p:txBody>
      </p:sp>
      <p:pic>
        <p:nvPicPr>
          <p:cNvPr id="4" name="Picture 4" descr="ΑΣΑΣΔΑΣΔ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1889" y="2350293"/>
            <a:ext cx="7273789" cy="395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687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ΜΕΘΟΔΟΛΟΓΙΑ-ΠΑΡΑΘΕΣΗ ΣΤΟΙΧΕΙΩΝ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 smtClean="0">
                <a:solidFill>
                  <a:srgbClr val="000000"/>
                </a:solidFill>
              </a:rPr>
              <a:t>Δομή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Επανάληψης</a:t>
            </a:r>
            <a:endParaRPr lang="en-US" sz="1800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Αρχικά ονομάσαμε τον αλγοριθμο με το ονομα "θεμαΔ".</a:t>
            </a:r>
          </a:p>
          <a:p>
            <a:r>
              <a:rPr lang="en-US" dirty="0"/>
              <a:t>Δωσαμε στην μεταβλητή Π </a:t>
            </a:r>
            <a:r>
              <a:rPr lang="en-US" dirty="0" smtClean="0"/>
              <a:t>(</a:t>
            </a:r>
            <a:r>
              <a:rPr lang="el-GR" dirty="0" smtClean="0"/>
              <a:t>Πλήθος </a:t>
            </a:r>
            <a:r>
              <a:rPr lang="en-US" dirty="0" err="1" smtClean="0"/>
              <a:t>Πληροφορικ</a:t>
            </a:r>
            <a:r>
              <a:rPr lang="el-GR" dirty="0" err="1" smtClean="0"/>
              <a:t>ών</a:t>
            </a:r>
            <a:r>
              <a:rPr lang="en-US" dirty="0" smtClean="0"/>
              <a:t>) </a:t>
            </a:r>
            <a:r>
              <a:rPr lang="en-US" dirty="0"/>
              <a:t>την τιμή 0.</a:t>
            </a:r>
          </a:p>
          <a:p>
            <a:r>
              <a:rPr lang="en-US" dirty="0"/>
              <a:t>Ύστερα, χρησημοποιήσαμε την δομή επανάληψης για ι απο 1 εως 40 ωστε να διαβάζει τον κωδικό που θα εισάγουμε απο το πληκτρολόγιο για 40 υπαλλήλους (0 για τους πληροφορικούς και 1 για τους υπόλοιπους).</a:t>
            </a:r>
          </a:p>
        </p:txBody>
      </p:sp>
      <p:pic>
        <p:nvPicPr>
          <p:cNvPr id="4" name="Picture 4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907" y="2107779"/>
            <a:ext cx="3201760" cy="12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6815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07264"/>
            <a:ext cx="10571998" cy="1210374"/>
          </a:xfrm>
        </p:spPr>
        <p:txBody>
          <a:bodyPr/>
          <a:lstStyle/>
          <a:p>
            <a:r>
              <a:rPr lang="el-GR" dirty="0" smtClean="0"/>
              <a:t>ΜΕΘΟΔΟΛΟΓΙΑ-ΠΑΡΑΘΕΣΗ ΣΤΟΙΧΕΙΩΝ</a:t>
            </a:r>
            <a:r>
              <a:rPr lang="en-US" b="0" dirty="0">
                <a:solidFill>
                  <a:srgbClr val="000000"/>
                </a:solidFill>
                <a:latin typeface="Century Gothic"/>
              </a:rPr>
              <a:t>  </a:t>
            </a:r>
            <a:r>
              <a:rPr lang="en-US" sz="1800" dirty="0">
                <a:solidFill>
                  <a:srgbClr val="000000"/>
                </a:solidFill>
                <a:latin typeface="Century Gothic"/>
              </a:rPr>
              <a:t>Δομή Επιλογής</a:t>
            </a:r>
            <a:endParaRPr lang="en-US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Αν ο κωδικός που θα εισαγουμε ειναι το 0 τοτε καθε φορα προστίθεται 1 στην μεταβλητη Π.</a:t>
            </a:r>
          </a:p>
          <a:p>
            <a:r>
              <a:rPr lang="en-US" dirty="0">
                <a:latin typeface="Century Gothic"/>
              </a:rPr>
              <a:t>Αν ο κωδικός είναι το 1 τότε η επανάληψη συνεχίζεται χωρίς να αλλάξει καμία μεταβλητή.</a:t>
            </a:r>
          </a:p>
          <a:p>
            <a:r>
              <a:rPr lang="en-US" dirty="0">
                <a:latin typeface="Century Gothic"/>
              </a:rPr>
              <a:t>Αφού ολοκληρωθούν οι 40 επαναλήψεις κλείνει η Δομή Επανάληψης.</a:t>
            </a:r>
          </a:p>
        </p:txBody>
      </p:sp>
      <p:pic>
        <p:nvPicPr>
          <p:cNvPr id="4" name="Picture 4" descr="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429" y="4711650"/>
            <a:ext cx="3188931" cy="11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186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04" y="495956"/>
            <a:ext cx="10571998" cy="970450"/>
          </a:xfrm>
        </p:spPr>
        <p:txBody>
          <a:bodyPr/>
          <a:lstStyle/>
          <a:p>
            <a:r>
              <a:rPr lang="el-GR" dirty="0" smtClean="0"/>
              <a:t>ΜΕΘΟΔΟΛΟΓΙΑ-ΠΑΡΑΘΕΣΗ ΣΤΟΙΧΕΙΩΝ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Στη συνέχεια στην μεταβλητή Λ ( υπολοίπων υπαλλήλων) εισαγουμε τον αριθμό των υπαλλήλων συνολικά (40) </a:t>
            </a:r>
            <a:r>
              <a:rPr lang="en-US" dirty="0" err="1" smtClean="0"/>
              <a:t>μεί</a:t>
            </a:r>
            <a:r>
              <a:rPr lang="el-GR" dirty="0" smtClean="0"/>
              <a:t>ο</a:t>
            </a:r>
            <a:r>
              <a:rPr lang="en-US" dirty="0" smtClean="0"/>
              <a:t>ν </a:t>
            </a:r>
            <a:r>
              <a:rPr lang="en-US" dirty="0"/>
              <a:t>την μεταβλητή Π ( Πληροφορικοί) </a:t>
            </a:r>
          </a:p>
          <a:p>
            <a:r>
              <a:rPr lang="en-US" dirty="0"/>
              <a:t>Έτσι γνωρίζοντας την μεταβλητή Λ μπορουμε να βρούμε το συνολικό κόστος για την εταιρεία.</a:t>
            </a:r>
          </a:p>
          <a:p>
            <a:r>
              <a:rPr lang="en-US" dirty="0"/>
              <a:t>Τέλος εμφανίζουμε το πλήθος των πληροφορικών και του συνολικού κόστους και κλείνουμε τον αλγόριθμο. </a:t>
            </a:r>
          </a:p>
        </p:txBody>
      </p:sp>
      <p:pic>
        <p:nvPicPr>
          <p:cNvPr id="4" name="Picture 4" descr="3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609" y="5011474"/>
            <a:ext cx="3063784" cy="108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9079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Εκτέλεση του αλγόριθμου μέσω της ιστοσελίδας </a:t>
            </a:r>
            <a:r>
              <a:rPr lang="en-US" dirty="0" smtClean="0">
                <a:solidFill>
                  <a:schemeClr val="bg1"/>
                </a:solidFill>
              </a:rPr>
              <a:t>www.pseudoglossa.gr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668849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ΣΥΜΠΕΡΑΣΜΑΤΑ</a:t>
            </a:r>
            <a:r>
              <a:rPr lang="el-GR" smtClean="0"/>
              <a:t>:  ΕΚΤΕΛΕΣΑΜΕ ΤΟΝ </a:t>
            </a:r>
            <a:r>
              <a:rPr lang="el-GR" dirty="0" smtClean="0"/>
              <a:t>ΑΛΓΟΡΙΘΜΟ ΜΕ ΔΙΑΦΟΡΟΥΣ ΚΩΔΙΚΟΥΣ (0 ΚΑΙ 1) ΚΑΙ ΦΤΑΣΑΜΕ ΣΤΟ ΕΠΙΘΥΜΗΤΟ ΑΠΟΤΕΛΕΣΜΑ  </a:t>
            </a:r>
            <a:r>
              <a:rPr lang="el-GR" smtClean="0"/>
              <a:t>ΟΠΩΣ ΦΑΙΝΕΤΑΙ </a:t>
            </a:r>
            <a:r>
              <a:rPr lang="el-GR" dirty="0" smtClean="0"/>
              <a:t>ΚΑΙ ΣΤΟ ΠΑΡΑΚΑΤΩ </a:t>
            </a:r>
            <a:r>
              <a:rPr lang="en-US" dirty="0" smtClean="0"/>
              <a:t>VIDEO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algorithm.webm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81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9772314"/>
      </p:ext>
    </p:extLst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ΣΧΟΛΙΚΟ ΒΙΒΛΙΟ ΑΕΗΥ Β ΛΥΚΕΙΟΥ ΚΕΦΑΛΑΙΟ 2</a:t>
            </a:r>
            <a:r>
              <a:rPr lang="en-US" dirty="0" smtClean="0"/>
              <a:t>.</a:t>
            </a:r>
            <a:r>
              <a:rPr lang="el-GR" dirty="0" smtClean="0"/>
              <a:t>2.7.4  </a:t>
            </a:r>
            <a:r>
              <a:rPr lang="el-GR" smtClean="0"/>
              <a:t>ΔΟΜΗ ΕΠΑΝΑΛΗΨΗΣ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78</TotalTime>
  <Words>203</Words>
  <Application>Microsoft Office PowerPoint</Application>
  <PresentationFormat>Προσαρμογή</PresentationFormat>
  <Paragraphs>25</Paragraphs>
  <Slides>8</Slides>
  <Notes>5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Quotable</vt:lpstr>
      <vt:lpstr>Δημιουργική εργασία  ΕΙΚΟΝΙΚΗ ΕΚΤΕΛΕΣΗ ΜΕ ΕΝΤΟΛΗ ΕΠΑΝΑΛΗΨΗΣ</vt:lpstr>
      <vt:lpstr>Διατύπωση ερευνητικού ερωτήματος ΤΟ ΠΡΟΒΛΗΜΑ  ΘΕΜΑ Δ ΤΡΑΠΕΖΑ ΘΕΜΑΤΩΝ (GI_V_EIY_0_20622) </vt:lpstr>
      <vt:lpstr>ΜΕΘΟΔΟΛΟΓΙΑ-ΠΑΡΑΘΕΣΗ ΣΤΟΙΧΕΙΩΝ  Δομή Επανάληψης</vt:lpstr>
      <vt:lpstr>ΜΕΘΟΔΟΛΟΓΙΑ-ΠΑΡΑΘΕΣΗ ΣΤΟΙΧΕΙΩΝ  Δομή Επιλογής</vt:lpstr>
      <vt:lpstr>ΜΕΘΟΔΟΛΟΓΙΑ-ΠΑΡΑΘΕΣΗ ΣΤΟΙΧΕΙΩΝ</vt:lpstr>
      <vt:lpstr>Εκτέλεση του αλγόριθμου μέσω της ιστοσελίδας www.pseudoglossa.gr</vt:lpstr>
      <vt:lpstr>Διαφάνεια 7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lykkr</dc:creator>
  <cp:lastModifiedBy>ΓΙΩΡΓΟΣ</cp:lastModifiedBy>
  <cp:revision>17</cp:revision>
  <dcterms:created xsi:type="dcterms:W3CDTF">2014-08-26T23:49:58Z</dcterms:created>
  <dcterms:modified xsi:type="dcterms:W3CDTF">2017-09-08T20:48:16Z</dcterms:modified>
</cp:coreProperties>
</file>